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677" r:id="rId2"/>
    <p:sldId id="368" r:id="rId3"/>
    <p:sldId id="369" r:id="rId4"/>
    <p:sldId id="590" r:id="rId5"/>
    <p:sldId id="591" r:id="rId6"/>
    <p:sldId id="592" r:id="rId7"/>
    <p:sldId id="593" r:id="rId8"/>
    <p:sldId id="594" r:id="rId9"/>
    <p:sldId id="595" r:id="rId10"/>
    <p:sldId id="596" r:id="rId11"/>
    <p:sldId id="597" r:id="rId12"/>
    <p:sldId id="59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3A20F-ED5F-49EB-8309-0E48CEFF4219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E2E67-1D5D-4B3E-BA98-91ED3689F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388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4F2C7912-C0B1-4C84-BB55-CE92BF8DA9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15AE5065-6489-424D-97B5-B6A4354C10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043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4A2B057-A596-40EC-8EDC-B399C10019B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CCF5B4F-8849-42C9-8821-3C4088712C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6560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73770-ED01-42E5-8500-99CC3F210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691E0-3F2D-46EE-AEDB-944BE25DB4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61008-89F0-481B-AFF7-1E930FD41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38E61-A5CE-4527-9667-1BF76AC91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2DFD6-7D2B-4E36-B640-9FBDBE077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286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6D1B-6714-4979-938B-BBBC894C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1DE821-166E-45ED-903C-75C792CED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D5284-1D8A-489A-B4EA-2340D81C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ED293-242E-47D3-81F2-6AEA8DD34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5E461-1087-43C4-9683-4F3D5E14C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00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3AF06-BC94-4151-9F90-921822FED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9E730F-C7C6-4E70-8D7D-34F50D755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4FAF1-4CCE-479B-97EA-D2064467F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0A71-D1D2-4EE1-80E6-4669A7B42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9806B-FD0A-47EB-A1AA-CFB016AB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835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ernet of Things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1" t="33049" r="1434"/>
          <a:stretch/>
        </p:blipFill>
        <p:spPr>
          <a:xfrm>
            <a:off x="1" y="-41563"/>
            <a:ext cx="12198926" cy="6899564"/>
          </a:xfrm>
          <a:prstGeom prst="rect">
            <a:avLst/>
          </a:prstGeom>
        </p:spPr>
      </p:pic>
      <p:sp>
        <p:nvSpPr>
          <p:cNvPr id="30" name="Rectangle 29"/>
          <p:cNvSpPr/>
          <p:nvPr userDrawn="1"/>
        </p:nvSpPr>
        <p:spPr>
          <a:xfrm>
            <a:off x="1" y="-29495"/>
            <a:ext cx="12192000" cy="6887496"/>
          </a:xfrm>
          <a:prstGeom prst="rect">
            <a:avLst/>
          </a:prstGeom>
          <a:gradFill>
            <a:gsLst>
              <a:gs pos="61000">
                <a:srgbClr val="000000">
                  <a:alpha val="0"/>
                </a:srgbClr>
              </a:gs>
              <a:gs pos="100000">
                <a:srgbClr val="000000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676727" y="435412"/>
            <a:ext cx="2085432" cy="446719"/>
            <a:chOff x="9759951" y="481013"/>
            <a:chExt cx="2127249" cy="455612"/>
          </a:xfrm>
        </p:grpSpPr>
        <p:sp>
          <p:nvSpPr>
            <p:cNvPr id="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9761538" y="481013"/>
              <a:ext cx="2125662" cy="4556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en-US" sz="1765" dirty="0">
                <a:solidFill>
                  <a:srgbClr val="505050"/>
                </a:solidFill>
              </a:endParaRPr>
            </a:p>
          </p:txBody>
        </p:sp>
        <p:grpSp>
          <p:nvGrpSpPr>
            <p:cNvPr id="33" name="Group 32"/>
            <p:cNvGrpSpPr/>
            <p:nvPr userDrawn="1"/>
          </p:nvGrpSpPr>
          <p:grpSpPr>
            <a:xfrm>
              <a:off x="10352088" y="552450"/>
              <a:ext cx="1535112" cy="296862"/>
              <a:chOff x="10352088" y="552450"/>
              <a:chExt cx="1535112" cy="296862"/>
            </a:xfrm>
            <a:solidFill>
              <a:schemeClr val="bg1"/>
            </a:solidFill>
          </p:grpSpPr>
          <p:sp>
            <p:nvSpPr>
              <p:cNvPr id="38" name="Freeform 5"/>
              <p:cNvSpPr>
                <a:spLocks/>
              </p:cNvSpPr>
              <p:nvPr userDrawn="1"/>
            </p:nvSpPr>
            <p:spPr bwMode="auto">
              <a:xfrm>
                <a:off x="10352088" y="571500"/>
                <a:ext cx="293687" cy="273050"/>
              </a:xfrm>
              <a:custGeom>
                <a:avLst/>
                <a:gdLst>
                  <a:gd name="T0" fmla="*/ 118 w 218"/>
                  <a:gd name="T1" fmla="*/ 126 h 201"/>
                  <a:gd name="T2" fmla="*/ 109 w 218"/>
                  <a:gd name="T3" fmla="*/ 153 h 201"/>
                  <a:gd name="T4" fmla="*/ 108 w 218"/>
                  <a:gd name="T5" fmla="*/ 153 h 201"/>
                  <a:gd name="T6" fmla="*/ 100 w 218"/>
                  <a:gd name="T7" fmla="*/ 127 h 201"/>
                  <a:gd name="T8" fmla="*/ 49 w 218"/>
                  <a:gd name="T9" fmla="*/ 0 h 201"/>
                  <a:gd name="T10" fmla="*/ 0 w 218"/>
                  <a:gd name="T11" fmla="*/ 0 h 201"/>
                  <a:gd name="T12" fmla="*/ 0 w 218"/>
                  <a:gd name="T13" fmla="*/ 201 h 201"/>
                  <a:gd name="T14" fmla="*/ 32 w 218"/>
                  <a:gd name="T15" fmla="*/ 201 h 201"/>
                  <a:gd name="T16" fmla="*/ 32 w 218"/>
                  <a:gd name="T17" fmla="*/ 77 h 201"/>
                  <a:gd name="T18" fmla="*/ 32 w 218"/>
                  <a:gd name="T19" fmla="*/ 50 h 201"/>
                  <a:gd name="T20" fmla="*/ 31 w 218"/>
                  <a:gd name="T21" fmla="*/ 37 h 201"/>
                  <a:gd name="T22" fmla="*/ 32 w 218"/>
                  <a:gd name="T23" fmla="*/ 37 h 201"/>
                  <a:gd name="T24" fmla="*/ 36 w 218"/>
                  <a:gd name="T25" fmla="*/ 54 h 201"/>
                  <a:gd name="T26" fmla="*/ 97 w 218"/>
                  <a:gd name="T27" fmla="*/ 201 h 201"/>
                  <a:gd name="T28" fmla="*/ 120 w 218"/>
                  <a:gd name="T29" fmla="*/ 201 h 201"/>
                  <a:gd name="T30" fmla="*/ 180 w 218"/>
                  <a:gd name="T31" fmla="*/ 53 h 201"/>
                  <a:gd name="T32" fmla="*/ 184 w 218"/>
                  <a:gd name="T33" fmla="*/ 37 h 201"/>
                  <a:gd name="T34" fmla="*/ 185 w 218"/>
                  <a:gd name="T35" fmla="*/ 37 h 201"/>
                  <a:gd name="T36" fmla="*/ 183 w 218"/>
                  <a:gd name="T37" fmla="*/ 73 h 201"/>
                  <a:gd name="T38" fmla="*/ 183 w 218"/>
                  <a:gd name="T39" fmla="*/ 201 h 201"/>
                  <a:gd name="T40" fmla="*/ 218 w 218"/>
                  <a:gd name="T41" fmla="*/ 201 h 201"/>
                  <a:gd name="T42" fmla="*/ 218 w 218"/>
                  <a:gd name="T43" fmla="*/ 0 h 201"/>
                  <a:gd name="T44" fmla="*/ 170 w 218"/>
                  <a:gd name="T45" fmla="*/ 0 h 201"/>
                  <a:gd name="T46" fmla="*/ 118 w 218"/>
                  <a:gd name="T47" fmla="*/ 12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18" h="201">
                    <a:moveTo>
                      <a:pt x="118" y="126"/>
                    </a:moveTo>
                    <a:cubicBezTo>
                      <a:pt x="109" y="153"/>
                      <a:pt x="109" y="153"/>
                      <a:pt x="109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7" y="147"/>
                      <a:pt x="104" y="138"/>
                      <a:pt x="100" y="127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32" y="201"/>
                      <a:pt x="32" y="201"/>
                      <a:pt x="32" y="201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2" y="70"/>
                      <a:pt x="32" y="61"/>
                      <a:pt x="32" y="50"/>
                    </a:cubicBezTo>
                    <a:cubicBezTo>
                      <a:pt x="32" y="45"/>
                      <a:pt x="31" y="40"/>
                      <a:pt x="31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3" y="45"/>
                      <a:pt x="35" y="50"/>
                      <a:pt x="36" y="54"/>
                    </a:cubicBezTo>
                    <a:cubicBezTo>
                      <a:pt x="97" y="201"/>
                      <a:pt x="97" y="201"/>
                      <a:pt x="97" y="201"/>
                    </a:cubicBezTo>
                    <a:cubicBezTo>
                      <a:pt x="120" y="201"/>
                      <a:pt x="120" y="201"/>
                      <a:pt x="120" y="201"/>
                    </a:cubicBezTo>
                    <a:cubicBezTo>
                      <a:pt x="180" y="53"/>
                      <a:pt x="180" y="53"/>
                      <a:pt x="180" y="53"/>
                    </a:cubicBezTo>
                    <a:cubicBezTo>
                      <a:pt x="181" y="50"/>
                      <a:pt x="183" y="43"/>
                      <a:pt x="184" y="37"/>
                    </a:cubicBezTo>
                    <a:cubicBezTo>
                      <a:pt x="185" y="37"/>
                      <a:pt x="185" y="37"/>
                      <a:pt x="185" y="37"/>
                    </a:cubicBezTo>
                    <a:cubicBezTo>
                      <a:pt x="184" y="52"/>
                      <a:pt x="183" y="65"/>
                      <a:pt x="183" y="73"/>
                    </a:cubicBezTo>
                    <a:cubicBezTo>
                      <a:pt x="183" y="201"/>
                      <a:pt x="183" y="201"/>
                      <a:pt x="183" y="201"/>
                    </a:cubicBezTo>
                    <a:cubicBezTo>
                      <a:pt x="218" y="201"/>
                      <a:pt x="218" y="201"/>
                      <a:pt x="218" y="201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170" y="0"/>
                      <a:pt x="170" y="0"/>
                      <a:pt x="170" y="0"/>
                    </a:cubicBezTo>
                    <a:lnTo>
                      <a:pt x="118" y="1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39" name="Rectangle 6"/>
              <p:cNvSpPr>
                <a:spLocks noChangeArrowheads="1"/>
              </p:cNvSpPr>
              <p:nvPr userDrawn="1"/>
            </p:nvSpPr>
            <p:spPr bwMode="auto">
              <a:xfrm>
                <a:off x="10688638" y="649288"/>
                <a:ext cx="46037" cy="19526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0" name="Freeform 7"/>
              <p:cNvSpPr>
                <a:spLocks/>
              </p:cNvSpPr>
              <p:nvPr userDrawn="1"/>
            </p:nvSpPr>
            <p:spPr bwMode="auto">
              <a:xfrm>
                <a:off x="10685463" y="566738"/>
                <a:ext cx="53975" cy="52387"/>
              </a:xfrm>
              <a:custGeom>
                <a:avLst/>
                <a:gdLst>
                  <a:gd name="T0" fmla="*/ 21 w 41"/>
                  <a:gd name="T1" fmla="*/ 0 h 39"/>
                  <a:gd name="T2" fmla="*/ 6 w 41"/>
                  <a:gd name="T3" fmla="*/ 5 h 39"/>
                  <a:gd name="T4" fmla="*/ 0 w 41"/>
                  <a:gd name="T5" fmla="*/ 19 h 39"/>
                  <a:gd name="T6" fmla="*/ 6 w 41"/>
                  <a:gd name="T7" fmla="*/ 33 h 39"/>
                  <a:gd name="T8" fmla="*/ 21 w 41"/>
                  <a:gd name="T9" fmla="*/ 39 h 39"/>
                  <a:gd name="T10" fmla="*/ 35 w 41"/>
                  <a:gd name="T11" fmla="*/ 33 h 39"/>
                  <a:gd name="T12" fmla="*/ 41 w 41"/>
                  <a:gd name="T13" fmla="*/ 19 h 39"/>
                  <a:gd name="T14" fmla="*/ 35 w 41"/>
                  <a:gd name="T15" fmla="*/ 5 h 39"/>
                  <a:gd name="T16" fmla="*/ 21 w 41"/>
                  <a:gd name="T1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9">
                    <a:moveTo>
                      <a:pt x="21" y="0"/>
                    </a:moveTo>
                    <a:cubicBezTo>
                      <a:pt x="15" y="0"/>
                      <a:pt x="10" y="2"/>
                      <a:pt x="6" y="5"/>
                    </a:cubicBezTo>
                    <a:cubicBezTo>
                      <a:pt x="2" y="9"/>
                      <a:pt x="0" y="14"/>
                      <a:pt x="0" y="19"/>
                    </a:cubicBezTo>
                    <a:cubicBezTo>
                      <a:pt x="0" y="25"/>
                      <a:pt x="2" y="30"/>
                      <a:pt x="6" y="33"/>
                    </a:cubicBezTo>
                    <a:cubicBezTo>
                      <a:pt x="10" y="37"/>
                      <a:pt x="15" y="39"/>
                      <a:pt x="21" y="39"/>
                    </a:cubicBezTo>
                    <a:cubicBezTo>
                      <a:pt x="26" y="39"/>
                      <a:pt x="31" y="37"/>
                      <a:pt x="35" y="33"/>
                    </a:cubicBezTo>
                    <a:cubicBezTo>
                      <a:pt x="39" y="30"/>
                      <a:pt x="41" y="25"/>
                      <a:pt x="41" y="19"/>
                    </a:cubicBezTo>
                    <a:cubicBezTo>
                      <a:pt x="41" y="14"/>
                      <a:pt x="39" y="9"/>
                      <a:pt x="35" y="5"/>
                    </a:cubicBezTo>
                    <a:cubicBezTo>
                      <a:pt x="31" y="1"/>
                      <a:pt x="27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1" name="Freeform 8"/>
              <p:cNvSpPr>
                <a:spLocks/>
              </p:cNvSpPr>
              <p:nvPr userDrawn="1"/>
            </p:nvSpPr>
            <p:spPr bwMode="auto">
              <a:xfrm>
                <a:off x="10766425" y="644525"/>
                <a:ext cx="153987" cy="204787"/>
              </a:xfrm>
              <a:custGeom>
                <a:avLst/>
                <a:gdLst>
                  <a:gd name="T0" fmla="*/ 97 w 114"/>
                  <a:gd name="T1" fmla="*/ 2 h 152"/>
                  <a:gd name="T2" fmla="*/ 78 w 114"/>
                  <a:gd name="T3" fmla="*/ 0 h 152"/>
                  <a:gd name="T4" fmla="*/ 37 w 114"/>
                  <a:gd name="T5" fmla="*/ 10 h 152"/>
                  <a:gd name="T6" fmla="*/ 10 w 114"/>
                  <a:gd name="T7" fmla="*/ 38 h 152"/>
                  <a:gd name="T8" fmla="*/ 0 w 114"/>
                  <a:gd name="T9" fmla="*/ 80 h 152"/>
                  <a:gd name="T10" fmla="*/ 10 w 114"/>
                  <a:gd name="T11" fmla="*/ 117 h 152"/>
                  <a:gd name="T12" fmla="*/ 35 w 114"/>
                  <a:gd name="T13" fmla="*/ 143 h 152"/>
                  <a:gd name="T14" fmla="*/ 72 w 114"/>
                  <a:gd name="T15" fmla="*/ 152 h 152"/>
                  <a:gd name="T16" fmla="*/ 113 w 114"/>
                  <a:gd name="T17" fmla="*/ 142 h 152"/>
                  <a:gd name="T18" fmla="*/ 114 w 114"/>
                  <a:gd name="T19" fmla="*/ 142 h 152"/>
                  <a:gd name="T20" fmla="*/ 114 w 114"/>
                  <a:gd name="T21" fmla="*/ 111 h 152"/>
                  <a:gd name="T22" fmla="*/ 112 w 114"/>
                  <a:gd name="T23" fmla="*/ 112 h 152"/>
                  <a:gd name="T24" fmla="*/ 95 w 114"/>
                  <a:gd name="T25" fmla="*/ 121 h 152"/>
                  <a:gd name="T26" fmla="*/ 79 w 114"/>
                  <a:gd name="T27" fmla="*/ 124 h 152"/>
                  <a:gd name="T28" fmla="*/ 47 w 114"/>
                  <a:gd name="T29" fmla="*/ 112 h 152"/>
                  <a:gd name="T30" fmla="*/ 35 w 114"/>
                  <a:gd name="T31" fmla="*/ 77 h 152"/>
                  <a:gd name="T32" fmla="*/ 48 w 114"/>
                  <a:gd name="T33" fmla="*/ 42 h 152"/>
                  <a:gd name="T34" fmla="*/ 80 w 114"/>
                  <a:gd name="T35" fmla="*/ 29 h 152"/>
                  <a:gd name="T36" fmla="*/ 112 w 114"/>
                  <a:gd name="T37" fmla="*/ 40 h 152"/>
                  <a:gd name="T38" fmla="*/ 114 w 114"/>
                  <a:gd name="T39" fmla="*/ 41 h 152"/>
                  <a:gd name="T40" fmla="*/ 114 w 114"/>
                  <a:gd name="T41" fmla="*/ 8 h 152"/>
                  <a:gd name="T42" fmla="*/ 113 w 114"/>
                  <a:gd name="T43" fmla="*/ 8 h 152"/>
                  <a:gd name="T44" fmla="*/ 97 w 114"/>
                  <a:gd name="T45" fmla="*/ 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4" h="152">
                    <a:moveTo>
                      <a:pt x="97" y="2"/>
                    </a:moveTo>
                    <a:cubicBezTo>
                      <a:pt x="90" y="1"/>
                      <a:pt x="84" y="0"/>
                      <a:pt x="78" y="0"/>
                    </a:cubicBezTo>
                    <a:cubicBezTo>
                      <a:pt x="62" y="0"/>
                      <a:pt x="48" y="4"/>
                      <a:pt x="37" y="10"/>
                    </a:cubicBezTo>
                    <a:cubicBezTo>
                      <a:pt x="25" y="17"/>
                      <a:pt x="16" y="26"/>
                      <a:pt x="10" y="38"/>
                    </a:cubicBezTo>
                    <a:cubicBezTo>
                      <a:pt x="3" y="50"/>
                      <a:pt x="0" y="64"/>
                      <a:pt x="0" y="80"/>
                    </a:cubicBezTo>
                    <a:cubicBezTo>
                      <a:pt x="0" y="94"/>
                      <a:pt x="4" y="106"/>
                      <a:pt x="10" y="117"/>
                    </a:cubicBezTo>
                    <a:cubicBezTo>
                      <a:pt x="16" y="128"/>
                      <a:pt x="24" y="137"/>
                      <a:pt x="35" y="143"/>
                    </a:cubicBezTo>
                    <a:cubicBezTo>
                      <a:pt x="46" y="149"/>
                      <a:pt x="58" y="152"/>
                      <a:pt x="72" y="152"/>
                    </a:cubicBezTo>
                    <a:cubicBezTo>
                      <a:pt x="88" y="152"/>
                      <a:pt x="102" y="149"/>
                      <a:pt x="113" y="142"/>
                    </a:cubicBezTo>
                    <a:cubicBezTo>
                      <a:pt x="114" y="142"/>
                      <a:pt x="114" y="142"/>
                      <a:pt x="114" y="142"/>
                    </a:cubicBezTo>
                    <a:cubicBezTo>
                      <a:pt x="114" y="111"/>
                      <a:pt x="114" y="111"/>
                      <a:pt x="114" y="111"/>
                    </a:cubicBezTo>
                    <a:cubicBezTo>
                      <a:pt x="112" y="112"/>
                      <a:pt x="112" y="112"/>
                      <a:pt x="112" y="112"/>
                    </a:cubicBezTo>
                    <a:cubicBezTo>
                      <a:pt x="107" y="116"/>
                      <a:pt x="101" y="118"/>
                      <a:pt x="95" y="121"/>
                    </a:cubicBezTo>
                    <a:cubicBezTo>
                      <a:pt x="89" y="123"/>
                      <a:pt x="84" y="124"/>
                      <a:pt x="79" y="124"/>
                    </a:cubicBezTo>
                    <a:cubicBezTo>
                      <a:pt x="66" y="124"/>
                      <a:pt x="55" y="120"/>
                      <a:pt x="47" y="112"/>
                    </a:cubicBezTo>
                    <a:cubicBezTo>
                      <a:pt x="39" y="103"/>
                      <a:pt x="35" y="92"/>
                      <a:pt x="35" y="77"/>
                    </a:cubicBezTo>
                    <a:cubicBezTo>
                      <a:pt x="35" y="62"/>
                      <a:pt x="39" y="51"/>
                      <a:pt x="48" y="42"/>
                    </a:cubicBezTo>
                    <a:cubicBezTo>
                      <a:pt x="56" y="33"/>
                      <a:pt x="66" y="29"/>
                      <a:pt x="80" y="29"/>
                    </a:cubicBezTo>
                    <a:cubicBezTo>
                      <a:pt x="91" y="29"/>
                      <a:pt x="102" y="32"/>
                      <a:pt x="112" y="40"/>
                    </a:cubicBezTo>
                    <a:cubicBezTo>
                      <a:pt x="114" y="41"/>
                      <a:pt x="114" y="41"/>
                      <a:pt x="114" y="41"/>
                    </a:cubicBezTo>
                    <a:cubicBezTo>
                      <a:pt x="114" y="8"/>
                      <a:pt x="114" y="8"/>
                      <a:pt x="114" y="8"/>
                    </a:cubicBezTo>
                    <a:cubicBezTo>
                      <a:pt x="113" y="8"/>
                      <a:pt x="113" y="8"/>
                      <a:pt x="113" y="8"/>
                    </a:cubicBezTo>
                    <a:cubicBezTo>
                      <a:pt x="108" y="6"/>
                      <a:pt x="103" y="4"/>
                      <a:pt x="9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2" name="Freeform 9"/>
              <p:cNvSpPr>
                <a:spLocks/>
              </p:cNvSpPr>
              <p:nvPr userDrawn="1"/>
            </p:nvSpPr>
            <p:spPr bwMode="auto">
              <a:xfrm>
                <a:off x="10953750" y="646113"/>
                <a:ext cx="114300" cy="198437"/>
              </a:xfrm>
              <a:custGeom>
                <a:avLst/>
                <a:gdLst>
                  <a:gd name="T0" fmla="*/ 71 w 85"/>
                  <a:gd name="T1" fmla="*/ 0 h 146"/>
                  <a:gd name="T2" fmla="*/ 48 w 85"/>
                  <a:gd name="T3" fmla="*/ 8 h 146"/>
                  <a:gd name="T4" fmla="*/ 35 w 85"/>
                  <a:gd name="T5" fmla="*/ 27 h 146"/>
                  <a:gd name="T6" fmla="*/ 34 w 85"/>
                  <a:gd name="T7" fmla="*/ 27 h 146"/>
                  <a:gd name="T8" fmla="*/ 34 w 85"/>
                  <a:gd name="T9" fmla="*/ 2 h 146"/>
                  <a:gd name="T10" fmla="*/ 0 w 85"/>
                  <a:gd name="T11" fmla="*/ 2 h 146"/>
                  <a:gd name="T12" fmla="*/ 0 w 85"/>
                  <a:gd name="T13" fmla="*/ 146 h 146"/>
                  <a:gd name="T14" fmla="*/ 34 w 85"/>
                  <a:gd name="T15" fmla="*/ 146 h 146"/>
                  <a:gd name="T16" fmla="*/ 34 w 85"/>
                  <a:gd name="T17" fmla="*/ 72 h 146"/>
                  <a:gd name="T18" fmla="*/ 43 w 85"/>
                  <a:gd name="T19" fmla="*/ 42 h 146"/>
                  <a:gd name="T20" fmla="*/ 65 w 85"/>
                  <a:gd name="T21" fmla="*/ 30 h 146"/>
                  <a:gd name="T22" fmla="*/ 75 w 85"/>
                  <a:gd name="T23" fmla="*/ 32 h 146"/>
                  <a:gd name="T24" fmla="*/ 83 w 85"/>
                  <a:gd name="T25" fmla="*/ 35 h 146"/>
                  <a:gd name="T26" fmla="*/ 85 w 85"/>
                  <a:gd name="T27" fmla="*/ 36 h 146"/>
                  <a:gd name="T28" fmla="*/ 85 w 85"/>
                  <a:gd name="T29" fmla="*/ 2 h 146"/>
                  <a:gd name="T30" fmla="*/ 84 w 85"/>
                  <a:gd name="T31" fmla="*/ 1 h 146"/>
                  <a:gd name="T32" fmla="*/ 71 w 85"/>
                  <a:gd name="T3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5" h="146">
                    <a:moveTo>
                      <a:pt x="71" y="0"/>
                    </a:moveTo>
                    <a:cubicBezTo>
                      <a:pt x="62" y="0"/>
                      <a:pt x="55" y="2"/>
                      <a:pt x="48" y="8"/>
                    </a:cubicBezTo>
                    <a:cubicBezTo>
                      <a:pt x="42" y="12"/>
                      <a:pt x="38" y="19"/>
                      <a:pt x="35" y="27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34" y="146"/>
                      <a:pt x="34" y="146"/>
                      <a:pt x="34" y="146"/>
                    </a:cubicBezTo>
                    <a:cubicBezTo>
                      <a:pt x="34" y="72"/>
                      <a:pt x="34" y="72"/>
                      <a:pt x="34" y="72"/>
                    </a:cubicBezTo>
                    <a:cubicBezTo>
                      <a:pt x="34" y="60"/>
                      <a:pt x="37" y="50"/>
                      <a:pt x="43" y="42"/>
                    </a:cubicBezTo>
                    <a:cubicBezTo>
                      <a:pt x="48" y="34"/>
                      <a:pt x="56" y="30"/>
                      <a:pt x="65" y="30"/>
                    </a:cubicBezTo>
                    <a:cubicBezTo>
                      <a:pt x="68" y="30"/>
                      <a:pt x="71" y="30"/>
                      <a:pt x="75" y="32"/>
                    </a:cubicBezTo>
                    <a:cubicBezTo>
                      <a:pt x="79" y="32"/>
                      <a:pt x="82" y="34"/>
                      <a:pt x="83" y="35"/>
                    </a:cubicBezTo>
                    <a:cubicBezTo>
                      <a:pt x="85" y="36"/>
                      <a:pt x="85" y="36"/>
                      <a:pt x="85" y="36"/>
                    </a:cubicBezTo>
                    <a:cubicBezTo>
                      <a:pt x="85" y="2"/>
                      <a:pt x="85" y="2"/>
                      <a:pt x="85" y="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1" y="0"/>
                      <a:pt x="76" y="0"/>
                      <a:pt x="7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3" name="Freeform 10"/>
              <p:cNvSpPr>
                <a:spLocks noEditPoints="1"/>
              </p:cNvSpPr>
              <p:nvPr userDrawn="1"/>
            </p:nvSpPr>
            <p:spPr bwMode="auto">
              <a:xfrm>
                <a:off x="11069638" y="644525"/>
                <a:ext cx="200025" cy="204787"/>
              </a:xfrm>
              <a:custGeom>
                <a:avLst/>
                <a:gdLst>
                  <a:gd name="T0" fmla="*/ 77 w 149"/>
                  <a:gd name="T1" fmla="*/ 0 h 152"/>
                  <a:gd name="T2" fmla="*/ 20 w 149"/>
                  <a:gd name="T3" fmla="*/ 21 h 152"/>
                  <a:gd name="T4" fmla="*/ 0 w 149"/>
                  <a:gd name="T5" fmla="*/ 78 h 152"/>
                  <a:gd name="T6" fmla="*/ 20 w 149"/>
                  <a:gd name="T7" fmla="*/ 132 h 152"/>
                  <a:gd name="T8" fmla="*/ 73 w 149"/>
                  <a:gd name="T9" fmla="*/ 152 h 152"/>
                  <a:gd name="T10" fmla="*/ 128 w 149"/>
                  <a:gd name="T11" fmla="*/ 131 h 152"/>
                  <a:gd name="T12" fmla="*/ 149 w 149"/>
                  <a:gd name="T13" fmla="*/ 75 h 152"/>
                  <a:gd name="T14" fmla="*/ 130 w 149"/>
                  <a:gd name="T15" fmla="*/ 20 h 152"/>
                  <a:gd name="T16" fmla="*/ 77 w 149"/>
                  <a:gd name="T17" fmla="*/ 0 h 152"/>
                  <a:gd name="T18" fmla="*/ 104 w 149"/>
                  <a:gd name="T19" fmla="*/ 112 h 152"/>
                  <a:gd name="T20" fmla="*/ 76 w 149"/>
                  <a:gd name="T21" fmla="*/ 124 h 152"/>
                  <a:gd name="T22" fmla="*/ 46 w 149"/>
                  <a:gd name="T23" fmla="*/ 111 h 152"/>
                  <a:gd name="T24" fmla="*/ 36 w 149"/>
                  <a:gd name="T25" fmla="*/ 76 h 152"/>
                  <a:gd name="T26" fmla="*/ 46 w 149"/>
                  <a:gd name="T27" fmla="*/ 41 h 152"/>
                  <a:gd name="T28" fmla="*/ 75 w 149"/>
                  <a:gd name="T29" fmla="*/ 28 h 152"/>
                  <a:gd name="T30" fmla="*/ 104 w 149"/>
                  <a:gd name="T31" fmla="*/ 40 h 152"/>
                  <a:gd name="T32" fmla="*/ 114 w 149"/>
                  <a:gd name="T33" fmla="*/ 76 h 152"/>
                  <a:gd name="T34" fmla="*/ 104 w 149"/>
                  <a:gd name="T35" fmla="*/ 11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9" h="152">
                    <a:moveTo>
                      <a:pt x="77" y="0"/>
                    </a:moveTo>
                    <a:cubicBezTo>
                      <a:pt x="53" y="0"/>
                      <a:pt x="34" y="7"/>
                      <a:pt x="20" y="21"/>
                    </a:cubicBezTo>
                    <a:cubicBezTo>
                      <a:pt x="7" y="35"/>
                      <a:pt x="0" y="54"/>
                      <a:pt x="0" y="78"/>
                    </a:cubicBezTo>
                    <a:cubicBezTo>
                      <a:pt x="0" y="101"/>
                      <a:pt x="7" y="119"/>
                      <a:pt x="20" y="132"/>
                    </a:cubicBezTo>
                    <a:cubicBezTo>
                      <a:pt x="33" y="145"/>
                      <a:pt x="51" y="152"/>
                      <a:pt x="73" y="152"/>
                    </a:cubicBezTo>
                    <a:cubicBezTo>
                      <a:pt x="96" y="152"/>
                      <a:pt x="115" y="145"/>
                      <a:pt x="128" y="131"/>
                    </a:cubicBezTo>
                    <a:cubicBezTo>
                      <a:pt x="142" y="117"/>
                      <a:pt x="149" y="98"/>
                      <a:pt x="149" y="75"/>
                    </a:cubicBezTo>
                    <a:cubicBezTo>
                      <a:pt x="149" y="52"/>
                      <a:pt x="142" y="34"/>
                      <a:pt x="130" y="20"/>
                    </a:cubicBezTo>
                    <a:cubicBezTo>
                      <a:pt x="117" y="7"/>
                      <a:pt x="99" y="0"/>
                      <a:pt x="77" y="0"/>
                    </a:cubicBezTo>
                    <a:close/>
                    <a:moveTo>
                      <a:pt x="104" y="112"/>
                    </a:moveTo>
                    <a:cubicBezTo>
                      <a:pt x="98" y="120"/>
                      <a:pt x="88" y="124"/>
                      <a:pt x="76" y="124"/>
                    </a:cubicBezTo>
                    <a:cubicBezTo>
                      <a:pt x="63" y="124"/>
                      <a:pt x="53" y="120"/>
                      <a:pt x="46" y="111"/>
                    </a:cubicBezTo>
                    <a:cubicBezTo>
                      <a:pt x="40" y="103"/>
                      <a:pt x="36" y="91"/>
                      <a:pt x="36" y="76"/>
                    </a:cubicBezTo>
                    <a:cubicBezTo>
                      <a:pt x="36" y="61"/>
                      <a:pt x="40" y="49"/>
                      <a:pt x="46" y="41"/>
                    </a:cubicBezTo>
                    <a:cubicBezTo>
                      <a:pt x="53" y="32"/>
                      <a:pt x="63" y="28"/>
                      <a:pt x="75" y="28"/>
                    </a:cubicBezTo>
                    <a:cubicBezTo>
                      <a:pt x="87" y="28"/>
                      <a:pt x="97" y="32"/>
                      <a:pt x="104" y="40"/>
                    </a:cubicBezTo>
                    <a:cubicBezTo>
                      <a:pt x="110" y="48"/>
                      <a:pt x="114" y="60"/>
                      <a:pt x="114" y="76"/>
                    </a:cubicBezTo>
                    <a:cubicBezTo>
                      <a:pt x="114" y="92"/>
                      <a:pt x="110" y="104"/>
                      <a:pt x="104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 userDrawn="1"/>
            </p:nvSpPr>
            <p:spPr bwMode="auto">
              <a:xfrm>
                <a:off x="11291888" y="644525"/>
                <a:ext cx="130175" cy="204787"/>
              </a:xfrm>
              <a:custGeom>
                <a:avLst/>
                <a:gdLst>
                  <a:gd name="T0" fmla="*/ 59 w 96"/>
                  <a:gd name="T1" fmla="*/ 64 h 152"/>
                  <a:gd name="T2" fmla="*/ 39 w 96"/>
                  <a:gd name="T3" fmla="*/ 53 h 152"/>
                  <a:gd name="T4" fmla="*/ 35 w 96"/>
                  <a:gd name="T5" fmla="*/ 42 h 152"/>
                  <a:gd name="T6" fmla="*/ 40 w 96"/>
                  <a:gd name="T7" fmla="*/ 31 h 152"/>
                  <a:gd name="T8" fmla="*/ 55 w 96"/>
                  <a:gd name="T9" fmla="*/ 27 h 152"/>
                  <a:gd name="T10" fmla="*/ 72 w 96"/>
                  <a:gd name="T11" fmla="*/ 30 h 152"/>
                  <a:gd name="T12" fmla="*/ 87 w 96"/>
                  <a:gd name="T13" fmla="*/ 37 h 152"/>
                  <a:gd name="T14" fmla="*/ 89 w 96"/>
                  <a:gd name="T15" fmla="*/ 38 h 152"/>
                  <a:gd name="T16" fmla="*/ 89 w 96"/>
                  <a:gd name="T17" fmla="*/ 6 h 152"/>
                  <a:gd name="T18" fmla="*/ 89 w 96"/>
                  <a:gd name="T19" fmla="*/ 6 h 152"/>
                  <a:gd name="T20" fmla="*/ 73 w 96"/>
                  <a:gd name="T21" fmla="*/ 2 h 152"/>
                  <a:gd name="T22" fmla="*/ 56 w 96"/>
                  <a:gd name="T23" fmla="*/ 0 h 152"/>
                  <a:gd name="T24" fmla="*/ 16 w 96"/>
                  <a:gd name="T25" fmla="*/ 12 h 152"/>
                  <a:gd name="T26" fmla="*/ 1 w 96"/>
                  <a:gd name="T27" fmla="*/ 44 h 152"/>
                  <a:gd name="T28" fmla="*/ 4 w 96"/>
                  <a:gd name="T29" fmla="*/ 62 h 152"/>
                  <a:gd name="T30" fmla="*/ 14 w 96"/>
                  <a:gd name="T31" fmla="*/ 76 h 152"/>
                  <a:gd name="T32" fmla="*/ 35 w 96"/>
                  <a:gd name="T33" fmla="*/ 88 h 152"/>
                  <a:gd name="T34" fmla="*/ 52 w 96"/>
                  <a:gd name="T35" fmla="*/ 96 h 152"/>
                  <a:gd name="T36" fmla="*/ 60 w 96"/>
                  <a:gd name="T37" fmla="*/ 102 h 152"/>
                  <a:gd name="T38" fmla="*/ 62 w 96"/>
                  <a:gd name="T39" fmla="*/ 110 h 152"/>
                  <a:gd name="T40" fmla="*/ 39 w 96"/>
                  <a:gd name="T41" fmla="*/ 124 h 152"/>
                  <a:gd name="T42" fmla="*/ 21 w 96"/>
                  <a:gd name="T43" fmla="*/ 121 h 152"/>
                  <a:gd name="T44" fmla="*/ 1 w 96"/>
                  <a:gd name="T45" fmla="*/ 111 h 152"/>
                  <a:gd name="T46" fmla="*/ 0 w 96"/>
                  <a:gd name="T47" fmla="*/ 110 h 152"/>
                  <a:gd name="T48" fmla="*/ 0 w 96"/>
                  <a:gd name="T49" fmla="*/ 143 h 152"/>
                  <a:gd name="T50" fmla="*/ 0 w 96"/>
                  <a:gd name="T51" fmla="*/ 144 h 152"/>
                  <a:gd name="T52" fmla="*/ 19 w 96"/>
                  <a:gd name="T53" fmla="*/ 149 h 152"/>
                  <a:gd name="T54" fmla="*/ 38 w 96"/>
                  <a:gd name="T55" fmla="*/ 152 h 152"/>
                  <a:gd name="T56" fmla="*/ 80 w 96"/>
                  <a:gd name="T57" fmla="*/ 139 h 152"/>
                  <a:gd name="T58" fmla="*/ 96 w 96"/>
                  <a:gd name="T59" fmla="*/ 106 h 152"/>
                  <a:gd name="T60" fmla="*/ 87 w 96"/>
                  <a:gd name="T61" fmla="*/ 82 h 152"/>
                  <a:gd name="T62" fmla="*/ 59 w 96"/>
                  <a:gd name="T63" fmla="*/ 6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6" h="152">
                    <a:moveTo>
                      <a:pt x="59" y="64"/>
                    </a:moveTo>
                    <a:cubicBezTo>
                      <a:pt x="48" y="59"/>
                      <a:pt x="41" y="56"/>
                      <a:pt x="39" y="53"/>
                    </a:cubicBezTo>
                    <a:cubicBezTo>
                      <a:pt x="36" y="50"/>
                      <a:pt x="35" y="46"/>
                      <a:pt x="35" y="42"/>
                    </a:cubicBezTo>
                    <a:cubicBezTo>
                      <a:pt x="35" y="37"/>
                      <a:pt x="36" y="34"/>
                      <a:pt x="40" y="31"/>
                    </a:cubicBezTo>
                    <a:cubicBezTo>
                      <a:pt x="43" y="28"/>
                      <a:pt x="48" y="27"/>
                      <a:pt x="55" y="27"/>
                    </a:cubicBezTo>
                    <a:cubicBezTo>
                      <a:pt x="60" y="27"/>
                      <a:pt x="66" y="28"/>
                      <a:pt x="72" y="30"/>
                    </a:cubicBezTo>
                    <a:cubicBezTo>
                      <a:pt x="78" y="32"/>
                      <a:pt x="83" y="34"/>
                      <a:pt x="87" y="37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9" y="6"/>
                      <a:pt x="89" y="6"/>
                      <a:pt x="89" y="6"/>
                    </a:cubicBezTo>
                    <a:cubicBezTo>
                      <a:pt x="85" y="4"/>
                      <a:pt x="79" y="3"/>
                      <a:pt x="73" y="2"/>
                    </a:cubicBezTo>
                    <a:cubicBezTo>
                      <a:pt x="67" y="0"/>
                      <a:pt x="61" y="0"/>
                      <a:pt x="56" y="0"/>
                    </a:cubicBezTo>
                    <a:cubicBezTo>
                      <a:pt x="40" y="0"/>
                      <a:pt x="27" y="4"/>
                      <a:pt x="16" y="12"/>
                    </a:cubicBezTo>
                    <a:cubicBezTo>
                      <a:pt x="6" y="21"/>
                      <a:pt x="1" y="32"/>
                      <a:pt x="1" y="44"/>
                    </a:cubicBezTo>
                    <a:cubicBezTo>
                      <a:pt x="1" y="51"/>
                      <a:pt x="2" y="57"/>
                      <a:pt x="4" y="62"/>
                    </a:cubicBezTo>
                    <a:cubicBezTo>
                      <a:pt x="6" y="68"/>
                      <a:pt x="9" y="72"/>
                      <a:pt x="14" y="76"/>
                    </a:cubicBezTo>
                    <a:cubicBezTo>
                      <a:pt x="19" y="80"/>
                      <a:pt x="26" y="84"/>
                      <a:pt x="35" y="88"/>
                    </a:cubicBezTo>
                    <a:cubicBezTo>
                      <a:pt x="43" y="91"/>
                      <a:pt x="49" y="94"/>
                      <a:pt x="52" y="96"/>
                    </a:cubicBezTo>
                    <a:cubicBezTo>
                      <a:pt x="56" y="98"/>
                      <a:pt x="59" y="100"/>
                      <a:pt x="60" y="102"/>
                    </a:cubicBezTo>
                    <a:cubicBezTo>
                      <a:pt x="61" y="104"/>
                      <a:pt x="62" y="107"/>
                      <a:pt x="62" y="110"/>
                    </a:cubicBezTo>
                    <a:cubicBezTo>
                      <a:pt x="62" y="120"/>
                      <a:pt x="55" y="124"/>
                      <a:pt x="39" y="124"/>
                    </a:cubicBezTo>
                    <a:cubicBezTo>
                      <a:pt x="34" y="124"/>
                      <a:pt x="27" y="123"/>
                      <a:pt x="21" y="121"/>
                    </a:cubicBezTo>
                    <a:cubicBezTo>
                      <a:pt x="14" y="118"/>
                      <a:pt x="7" y="115"/>
                      <a:pt x="1" y="111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5" y="146"/>
                      <a:pt x="11" y="148"/>
                      <a:pt x="19" y="149"/>
                    </a:cubicBezTo>
                    <a:cubicBezTo>
                      <a:pt x="26" y="151"/>
                      <a:pt x="32" y="152"/>
                      <a:pt x="38" y="152"/>
                    </a:cubicBezTo>
                    <a:cubicBezTo>
                      <a:pt x="56" y="152"/>
                      <a:pt x="70" y="148"/>
                      <a:pt x="80" y="139"/>
                    </a:cubicBezTo>
                    <a:cubicBezTo>
                      <a:pt x="91" y="131"/>
                      <a:pt x="96" y="120"/>
                      <a:pt x="96" y="106"/>
                    </a:cubicBezTo>
                    <a:cubicBezTo>
                      <a:pt x="96" y="97"/>
                      <a:pt x="93" y="88"/>
                      <a:pt x="87" y="82"/>
                    </a:cubicBezTo>
                    <a:cubicBezTo>
                      <a:pt x="82" y="75"/>
                      <a:pt x="73" y="69"/>
                      <a:pt x="59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5" name="Freeform 12"/>
              <p:cNvSpPr>
                <a:spLocks noEditPoints="1"/>
              </p:cNvSpPr>
              <p:nvPr userDrawn="1"/>
            </p:nvSpPr>
            <p:spPr bwMode="auto">
              <a:xfrm>
                <a:off x="11441113" y="644525"/>
                <a:ext cx="201612" cy="204787"/>
              </a:xfrm>
              <a:custGeom>
                <a:avLst/>
                <a:gdLst>
                  <a:gd name="T0" fmla="*/ 77 w 149"/>
                  <a:gd name="T1" fmla="*/ 0 h 152"/>
                  <a:gd name="T2" fmla="*/ 20 w 149"/>
                  <a:gd name="T3" fmla="*/ 21 h 152"/>
                  <a:gd name="T4" fmla="*/ 0 w 149"/>
                  <a:gd name="T5" fmla="*/ 78 h 152"/>
                  <a:gd name="T6" fmla="*/ 20 w 149"/>
                  <a:gd name="T7" fmla="*/ 132 h 152"/>
                  <a:gd name="T8" fmla="*/ 73 w 149"/>
                  <a:gd name="T9" fmla="*/ 152 h 152"/>
                  <a:gd name="T10" fmla="*/ 128 w 149"/>
                  <a:gd name="T11" fmla="*/ 131 h 152"/>
                  <a:gd name="T12" fmla="*/ 149 w 149"/>
                  <a:gd name="T13" fmla="*/ 75 h 152"/>
                  <a:gd name="T14" fmla="*/ 130 w 149"/>
                  <a:gd name="T15" fmla="*/ 20 h 152"/>
                  <a:gd name="T16" fmla="*/ 77 w 149"/>
                  <a:gd name="T17" fmla="*/ 0 h 152"/>
                  <a:gd name="T18" fmla="*/ 104 w 149"/>
                  <a:gd name="T19" fmla="*/ 112 h 152"/>
                  <a:gd name="T20" fmla="*/ 75 w 149"/>
                  <a:gd name="T21" fmla="*/ 124 h 152"/>
                  <a:gd name="T22" fmla="*/ 46 w 149"/>
                  <a:gd name="T23" fmla="*/ 111 h 152"/>
                  <a:gd name="T24" fmla="*/ 36 w 149"/>
                  <a:gd name="T25" fmla="*/ 76 h 152"/>
                  <a:gd name="T26" fmla="*/ 46 w 149"/>
                  <a:gd name="T27" fmla="*/ 41 h 152"/>
                  <a:gd name="T28" fmla="*/ 75 w 149"/>
                  <a:gd name="T29" fmla="*/ 28 h 152"/>
                  <a:gd name="T30" fmla="*/ 103 w 149"/>
                  <a:gd name="T31" fmla="*/ 40 h 152"/>
                  <a:gd name="T32" fmla="*/ 114 w 149"/>
                  <a:gd name="T33" fmla="*/ 76 h 152"/>
                  <a:gd name="T34" fmla="*/ 104 w 149"/>
                  <a:gd name="T35" fmla="*/ 11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9" h="152">
                    <a:moveTo>
                      <a:pt x="77" y="0"/>
                    </a:moveTo>
                    <a:cubicBezTo>
                      <a:pt x="53" y="0"/>
                      <a:pt x="34" y="7"/>
                      <a:pt x="20" y="21"/>
                    </a:cubicBezTo>
                    <a:cubicBezTo>
                      <a:pt x="7" y="35"/>
                      <a:pt x="0" y="54"/>
                      <a:pt x="0" y="78"/>
                    </a:cubicBezTo>
                    <a:cubicBezTo>
                      <a:pt x="0" y="101"/>
                      <a:pt x="7" y="119"/>
                      <a:pt x="20" y="132"/>
                    </a:cubicBezTo>
                    <a:cubicBezTo>
                      <a:pt x="33" y="145"/>
                      <a:pt x="51" y="152"/>
                      <a:pt x="73" y="152"/>
                    </a:cubicBezTo>
                    <a:cubicBezTo>
                      <a:pt x="96" y="152"/>
                      <a:pt x="115" y="145"/>
                      <a:pt x="128" y="131"/>
                    </a:cubicBezTo>
                    <a:cubicBezTo>
                      <a:pt x="142" y="117"/>
                      <a:pt x="149" y="98"/>
                      <a:pt x="149" y="75"/>
                    </a:cubicBezTo>
                    <a:cubicBezTo>
                      <a:pt x="149" y="52"/>
                      <a:pt x="142" y="34"/>
                      <a:pt x="130" y="20"/>
                    </a:cubicBezTo>
                    <a:cubicBezTo>
                      <a:pt x="117" y="7"/>
                      <a:pt x="99" y="0"/>
                      <a:pt x="77" y="0"/>
                    </a:cubicBezTo>
                    <a:close/>
                    <a:moveTo>
                      <a:pt x="104" y="112"/>
                    </a:moveTo>
                    <a:cubicBezTo>
                      <a:pt x="97" y="120"/>
                      <a:pt x="88" y="124"/>
                      <a:pt x="75" y="124"/>
                    </a:cubicBezTo>
                    <a:cubicBezTo>
                      <a:pt x="63" y="124"/>
                      <a:pt x="53" y="120"/>
                      <a:pt x="46" y="111"/>
                    </a:cubicBezTo>
                    <a:cubicBezTo>
                      <a:pt x="39" y="103"/>
                      <a:pt x="36" y="91"/>
                      <a:pt x="36" y="76"/>
                    </a:cubicBezTo>
                    <a:cubicBezTo>
                      <a:pt x="36" y="61"/>
                      <a:pt x="39" y="49"/>
                      <a:pt x="46" y="41"/>
                    </a:cubicBezTo>
                    <a:cubicBezTo>
                      <a:pt x="53" y="32"/>
                      <a:pt x="63" y="28"/>
                      <a:pt x="75" y="28"/>
                    </a:cubicBezTo>
                    <a:cubicBezTo>
                      <a:pt x="87" y="28"/>
                      <a:pt x="96" y="32"/>
                      <a:pt x="103" y="40"/>
                    </a:cubicBezTo>
                    <a:cubicBezTo>
                      <a:pt x="110" y="48"/>
                      <a:pt x="114" y="60"/>
                      <a:pt x="114" y="76"/>
                    </a:cubicBezTo>
                    <a:cubicBezTo>
                      <a:pt x="113" y="92"/>
                      <a:pt x="110" y="104"/>
                      <a:pt x="104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  <p:sp>
            <p:nvSpPr>
              <p:cNvPr id="46" name="Freeform 13"/>
              <p:cNvSpPr>
                <a:spLocks/>
              </p:cNvSpPr>
              <p:nvPr userDrawn="1"/>
            </p:nvSpPr>
            <p:spPr bwMode="auto">
              <a:xfrm>
                <a:off x="11645900" y="552450"/>
                <a:ext cx="241300" cy="296862"/>
              </a:xfrm>
              <a:custGeom>
                <a:avLst/>
                <a:gdLst>
                  <a:gd name="T0" fmla="*/ 179 w 179"/>
                  <a:gd name="T1" fmla="*/ 100 h 220"/>
                  <a:gd name="T2" fmla="*/ 179 w 179"/>
                  <a:gd name="T3" fmla="*/ 72 h 220"/>
                  <a:gd name="T4" fmla="*/ 144 w 179"/>
                  <a:gd name="T5" fmla="*/ 72 h 220"/>
                  <a:gd name="T6" fmla="*/ 144 w 179"/>
                  <a:gd name="T7" fmla="*/ 29 h 220"/>
                  <a:gd name="T8" fmla="*/ 143 w 179"/>
                  <a:gd name="T9" fmla="*/ 29 h 220"/>
                  <a:gd name="T10" fmla="*/ 111 w 179"/>
                  <a:gd name="T11" fmla="*/ 39 h 220"/>
                  <a:gd name="T12" fmla="*/ 110 w 179"/>
                  <a:gd name="T13" fmla="*/ 39 h 220"/>
                  <a:gd name="T14" fmla="*/ 110 w 179"/>
                  <a:gd name="T15" fmla="*/ 72 h 220"/>
                  <a:gd name="T16" fmla="*/ 59 w 179"/>
                  <a:gd name="T17" fmla="*/ 72 h 220"/>
                  <a:gd name="T18" fmla="*/ 59 w 179"/>
                  <a:gd name="T19" fmla="*/ 54 h 220"/>
                  <a:gd name="T20" fmla="*/ 65 w 179"/>
                  <a:gd name="T21" fmla="*/ 35 h 220"/>
                  <a:gd name="T22" fmla="*/ 80 w 179"/>
                  <a:gd name="T23" fmla="*/ 28 h 220"/>
                  <a:gd name="T24" fmla="*/ 95 w 179"/>
                  <a:gd name="T25" fmla="*/ 32 h 220"/>
                  <a:gd name="T26" fmla="*/ 96 w 179"/>
                  <a:gd name="T27" fmla="*/ 32 h 220"/>
                  <a:gd name="T28" fmla="*/ 96 w 179"/>
                  <a:gd name="T29" fmla="*/ 3 h 220"/>
                  <a:gd name="T30" fmla="*/ 96 w 179"/>
                  <a:gd name="T31" fmla="*/ 3 h 220"/>
                  <a:gd name="T32" fmla="*/ 77 w 179"/>
                  <a:gd name="T33" fmla="*/ 0 h 220"/>
                  <a:gd name="T34" fmla="*/ 49 w 179"/>
                  <a:gd name="T35" fmla="*/ 7 h 220"/>
                  <a:gd name="T36" fmla="*/ 31 w 179"/>
                  <a:gd name="T37" fmla="*/ 25 h 220"/>
                  <a:gd name="T38" fmla="*/ 24 w 179"/>
                  <a:gd name="T39" fmla="*/ 52 h 220"/>
                  <a:gd name="T40" fmla="*/ 24 w 179"/>
                  <a:gd name="T41" fmla="*/ 72 h 220"/>
                  <a:gd name="T42" fmla="*/ 0 w 179"/>
                  <a:gd name="T43" fmla="*/ 72 h 220"/>
                  <a:gd name="T44" fmla="*/ 0 w 179"/>
                  <a:gd name="T45" fmla="*/ 100 h 220"/>
                  <a:gd name="T46" fmla="*/ 24 w 179"/>
                  <a:gd name="T47" fmla="*/ 100 h 220"/>
                  <a:gd name="T48" fmla="*/ 24 w 179"/>
                  <a:gd name="T49" fmla="*/ 216 h 220"/>
                  <a:gd name="T50" fmla="*/ 59 w 179"/>
                  <a:gd name="T51" fmla="*/ 216 h 220"/>
                  <a:gd name="T52" fmla="*/ 59 w 179"/>
                  <a:gd name="T53" fmla="*/ 100 h 220"/>
                  <a:gd name="T54" fmla="*/ 109 w 179"/>
                  <a:gd name="T55" fmla="*/ 100 h 220"/>
                  <a:gd name="T56" fmla="*/ 109 w 179"/>
                  <a:gd name="T57" fmla="*/ 174 h 220"/>
                  <a:gd name="T58" fmla="*/ 152 w 179"/>
                  <a:gd name="T59" fmla="*/ 220 h 220"/>
                  <a:gd name="T60" fmla="*/ 167 w 179"/>
                  <a:gd name="T61" fmla="*/ 218 h 220"/>
                  <a:gd name="T62" fmla="*/ 178 w 179"/>
                  <a:gd name="T63" fmla="*/ 215 h 220"/>
                  <a:gd name="T64" fmla="*/ 178 w 179"/>
                  <a:gd name="T65" fmla="*/ 214 h 220"/>
                  <a:gd name="T66" fmla="*/ 178 w 179"/>
                  <a:gd name="T67" fmla="*/ 186 h 220"/>
                  <a:gd name="T68" fmla="*/ 177 w 179"/>
                  <a:gd name="T69" fmla="*/ 187 h 220"/>
                  <a:gd name="T70" fmla="*/ 170 w 179"/>
                  <a:gd name="T71" fmla="*/ 190 h 220"/>
                  <a:gd name="T72" fmla="*/ 163 w 179"/>
                  <a:gd name="T73" fmla="*/ 192 h 220"/>
                  <a:gd name="T74" fmla="*/ 149 w 179"/>
                  <a:gd name="T75" fmla="*/ 186 h 220"/>
                  <a:gd name="T76" fmla="*/ 144 w 179"/>
                  <a:gd name="T77" fmla="*/ 168 h 220"/>
                  <a:gd name="T78" fmla="*/ 144 w 179"/>
                  <a:gd name="T79" fmla="*/ 100 h 220"/>
                  <a:gd name="T80" fmla="*/ 179 w 179"/>
                  <a:gd name="T81" fmla="*/ 10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79" h="220">
                    <a:moveTo>
                      <a:pt x="179" y="100"/>
                    </a:moveTo>
                    <a:cubicBezTo>
                      <a:pt x="179" y="72"/>
                      <a:pt x="179" y="72"/>
                      <a:pt x="179" y="72"/>
                    </a:cubicBezTo>
                    <a:cubicBezTo>
                      <a:pt x="144" y="72"/>
                      <a:pt x="144" y="72"/>
                      <a:pt x="144" y="72"/>
                    </a:cubicBezTo>
                    <a:cubicBezTo>
                      <a:pt x="144" y="29"/>
                      <a:pt x="144" y="29"/>
                      <a:pt x="144" y="29"/>
                    </a:cubicBezTo>
                    <a:cubicBezTo>
                      <a:pt x="143" y="29"/>
                      <a:pt x="143" y="29"/>
                      <a:pt x="143" y="29"/>
                    </a:cubicBezTo>
                    <a:cubicBezTo>
                      <a:pt x="111" y="39"/>
                      <a:pt x="111" y="39"/>
                      <a:pt x="111" y="39"/>
                    </a:cubicBezTo>
                    <a:cubicBezTo>
                      <a:pt x="110" y="39"/>
                      <a:pt x="110" y="39"/>
                      <a:pt x="110" y="39"/>
                    </a:cubicBezTo>
                    <a:cubicBezTo>
                      <a:pt x="110" y="72"/>
                      <a:pt x="110" y="72"/>
                      <a:pt x="110" y="72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9" y="46"/>
                      <a:pt x="61" y="39"/>
                      <a:pt x="65" y="35"/>
                    </a:cubicBezTo>
                    <a:cubicBezTo>
                      <a:pt x="68" y="30"/>
                      <a:pt x="74" y="28"/>
                      <a:pt x="80" y="28"/>
                    </a:cubicBezTo>
                    <a:cubicBezTo>
                      <a:pt x="85" y="28"/>
                      <a:pt x="90" y="30"/>
                      <a:pt x="95" y="32"/>
                    </a:cubicBezTo>
                    <a:cubicBezTo>
                      <a:pt x="96" y="32"/>
                      <a:pt x="96" y="32"/>
                      <a:pt x="96" y="32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1" y="1"/>
                      <a:pt x="85" y="0"/>
                      <a:pt x="77" y="0"/>
                    </a:cubicBezTo>
                    <a:cubicBezTo>
                      <a:pt x="67" y="0"/>
                      <a:pt x="57" y="2"/>
                      <a:pt x="49" y="7"/>
                    </a:cubicBezTo>
                    <a:cubicBezTo>
                      <a:pt x="41" y="11"/>
                      <a:pt x="35" y="17"/>
                      <a:pt x="31" y="25"/>
                    </a:cubicBezTo>
                    <a:cubicBezTo>
                      <a:pt x="26" y="33"/>
                      <a:pt x="24" y="42"/>
                      <a:pt x="24" y="52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4" y="100"/>
                      <a:pt x="24" y="100"/>
                      <a:pt x="24" y="100"/>
                    </a:cubicBezTo>
                    <a:cubicBezTo>
                      <a:pt x="24" y="216"/>
                      <a:pt x="24" y="216"/>
                      <a:pt x="24" y="216"/>
                    </a:cubicBezTo>
                    <a:cubicBezTo>
                      <a:pt x="59" y="216"/>
                      <a:pt x="59" y="216"/>
                      <a:pt x="59" y="216"/>
                    </a:cubicBezTo>
                    <a:cubicBezTo>
                      <a:pt x="59" y="100"/>
                      <a:pt x="59" y="100"/>
                      <a:pt x="59" y="100"/>
                    </a:cubicBezTo>
                    <a:cubicBezTo>
                      <a:pt x="109" y="100"/>
                      <a:pt x="109" y="100"/>
                      <a:pt x="109" y="100"/>
                    </a:cubicBezTo>
                    <a:cubicBezTo>
                      <a:pt x="109" y="174"/>
                      <a:pt x="109" y="174"/>
                      <a:pt x="109" y="174"/>
                    </a:cubicBezTo>
                    <a:cubicBezTo>
                      <a:pt x="109" y="204"/>
                      <a:pt x="124" y="220"/>
                      <a:pt x="152" y="220"/>
                    </a:cubicBezTo>
                    <a:cubicBezTo>
                      <a:pt x="157" y="220"/>
                      <a:pt x="162" y="219"/>
                      <a:pt x="167" y="218"/>
                    </a:cubicBezTo>
                    <a:cubicBezTo>
                      <a:pt x="172" y="217"/>
                      <a:pt x="175" y="216"/>
                      <a:pt x="178" y="215"/>
                    </a:cubicBezTo>
                    <a:cubicBezTo>
                      <a:pt x="178" y="214"/>
                      <a:pt x="178" y="214"/>
                      <a:pt x="178" y="214"/>
                    </a:cubicBezTo>
                    <a:cubicBezTo>
                      <a:pt x="178" y="186"/>
                      <a:pt x="178" y="186"/>
                      <a:pt x="178" y="186"/>
                    </a:cubicBezTo>
                    <a:cubicBezTo>
                      <a:pt x="177" y="187"/>
                      <a:pt x="177" y="187"/>
                      <a:pt x="177" y="187"/>
                    </a:cubicBezTo>
                    <a:cubicBezTo>
                      <a:pt x="175" y="188"/>
                      <a:pt x="173" y="190"/>
                      <a:pt x="170" y="190"/>
                    </a:cubicBezTo>
                    <a:cubicBezTo>
                      <a:pt x="167" y="191"/>
                      <a:pt x="165" y="192"/>
                      <a:pt x="163" y="192"/>
                    </a:cubicBezTo>
                    <a:cubicBezTo>
                      <a:pt x="157" y="192"/>
                      <a:pt x="152" y="190"/>
                      <a:pt x="149" y="186"/>
                    </a:cubicBezTo>
                    <a:cubicBezTo>
                      <a:pt x="145" y="183"/>
                      <a:pt x="144" y="176"/>
                      <a:pt x="144" y="168"/>
                    </a:cubicBezTo>
                    <a:cubicBezTo>
                      <a:pt x="144" y="100"/>
                      <a:pt x="144" y="100"/>
                      <a:pt x="144" y="100"/>
                    </a:cubicBezTo>
                    <a:cubicBezTo>
                      <a:pt x="179" y="100"/>
                      <a:pt x="179" y="100"/>
                      <a:pt x="17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 dirty="0">
                  <a:solidFill>
                    <a:srgbClr val="505050"/>
                  </a:solidFill>
                </a:endParaRPr>
              </a:p>
            </p:txBody>
          </p:sp>
        </p:grpSp>
        <p:sp>
          <p:nvSpPr>
            <p:cNvPr id="34" name="Rectangle 14"/>
            <p:cNvSpPr>
              <a:spLocks noChangeArrowheads="1"/>
            </p:cNvSpPr>
            <p:nvPr userDrawn="1"/>
          </p:nvSpPr>
          <p:spPr bwMode="auto">
            <a:xfrm>
              <a:off x="9759951" y="481013"/>
              <a:ext cx="215900" cy="217487"/>
            </a:xfrm>
            <a:prstGeom prst="rect">
              <a:avLst/>
            </a:prstGeom>
            <a:solidFill>
              <a:srgbClr val="F26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en-US" sz="1765" dirty="0">
                <a:solidFill>
                  <a:srgbClr val="505050"/>
                </a:solidFill>
              </a:endParaRPr>
            </a:p>
          </p:txBody>
        </p:sp>
        <p:sp>
          <p:nvSpPr>
            <p:cNvPr id="35" name="Rectangle 15"/>
            <p:cNvSpPr>
              <a:spLocks noChangeArrowheads="1"/>
            </p:cNvSpPr>
            <p:nvPr userDrawn="1"/>
          </p:nvSpPr>
          <p:spPr bwMode="auto">
            <a:xfrm>
              <a:off x="9999663" y="481013"/>
              <a:ext cx="215900" cy="217487"/>
            </a:xfrm>
            <a:prstGeom prst="rect">
              <a:avLst/>
            </a:pr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en-US" sz="1765" dirty="0">
                <a:solidFill>
                  <a:srgbClr val="505050"/>
                </a:solidFill>
              </a:endParaRPr>
            </a:p>
          </p:txBody>
        </p:sp>
        <p:sp>
          <p:nvSpPr>
            <p:cNvPr id="36" name="Rectangle 16"/>
            <p:cNvSpPr>
              <a:spLocks noChangeArrowheads="1"/>
            </p:cNvSpPr>
            <p:nvPr userDrawn="1"/>
          </p:nvSpPr>
          <p:spPr bwMode="auto">
            <a:xfrm>
              <a:off x="9759951" y="719138"/>
              <a:ext cx="215900" cy="217487"/>
            </a:xfrm>
            <a:prstGeom prst="rect">
              <a:avLst/>
            </a:prstGeom>
            <a:solidFill>
              <a:srgbClr val="00A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en-US" sz="1765" dirty="0">
                <a:solidFill>
                  <a:srgbClr val="505050"/>
                </a:solidFill>
              </a:endParaRPr>
            </a:p>
          </p:txBody>
        </p:sp>
        <p:sp>
          <p:nvSpPr>
            <p:cNvPr id="37" name="Rectangle 17"/>
            <p:cNvSpPr>
              <a:spLocks noChangeArrowheads="1"/>
            </p:cNvSpPr>
            <p:nvPr userDrawn="1"/>
          </p:nvSpPr>
          <p:spPr bwMode="auto">
            <a:xfrm>
              <a:off x="9999663" y="719138"/>
              <a:ext cx="215900" cy="217487"/>
            </a:xfrm>
            <a:prstGeom prst="rect">
              <a:avLst/>
            </a:prstGeom>
            <a:solidFill>
              <a:srgbClr val="FFC2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en-US" sz="1765" dirty="0">
                <a:solidFill>
                  <a:srgbClr val="505050"/>
                </a:solidFill>
              </a:endParaRPr>
            </a:p>
          </p:txBody>
        </p:sp>
      </p:grpSp>
      <p:sp>
        <p:nvSpPr>
          <p:cNvPr id="13" name="Rectangle 12"/>
          <p:cNvSpPr/>
          <p:nvPr userDrawn="1"/>
        </p:nvSpPr>
        <p:spPr bwMode="gray">
          <a:xfrm>
            <a:off x="6409944" y="1408176"/>
            <a:ext cx="5340096" cy="297180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6409944" y="1413776"/>
            <a:ext cx="5332362" cy="2087516"/>
          </a:xfrm>
          <a:noFill/>
        </p:spPr>
        <p:txBody>
          <a:bodyPr lIns="393192" tIns="393192" rIns="146304" bIns="91440" anchor="t" anchorCtr="0"/>
          <a:lstStyle>
            <a:lvl1pPr>
              <a:defRPr sz="4800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409944" y="3494811"/>
            <a:ext cx="5340096" cy="877163"/>
          </a:xfrm>
        </p:spPr>
        <p:txBody>
          <a:bodyPr lIns="393192" bIns="393192" anchor="b" anchorCtr="0"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09650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ecti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83651"/>
            <a:ext cx="11353800" cy="3066444"/>
          </a:xfrm>
        </p:spPr>
        <p:txBody>
          <a:bodyPr lIns="393192" anchor="t" anchorCtr="0">
            <a:norm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0976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95C1-1DFB-4088-BCE4-BF5AA05E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E7253-BFF3-4B6E-8BA0-E72986445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30DBB-B265-49DA-B281-DB918D05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12A5A-8361-4066-BE89-88E294F06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48346-0D42-4404-9391-75DBFDC5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099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AF281-8706-4DE1-AFEC-94677A82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F029D-B5A5-4AE6-8545-D3AFA53D9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28079-4B76-44D1-983F-B0F47D5A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9FA78-9805-4CED-9D0F-7BD99D78F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E215F-AB02-47F3-A0AE-E4CCFB9F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792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8B42D-C07F-4A71-B73A-8C11530C5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5228E-759B-41CA-B02E-159740B51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455B4-FCD7-46F6-A004-AE048FEE4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1FB4C1-873A-4680-8D6E-CE2A4D85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53213-FEBB-48DD-9809-85CDD726C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BF328B-B697-4746-8790-32B1A9EB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719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23533-D35E-45BE-A7E6-DC0491804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66CC8-7BC2-44D5-B651-2C856CE75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A754A-6834-45D3-80FA-71B5804B4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100FF4-AFA8-4A65-8A57-F6483B91C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9CE98F-90A3-46EC-82FF-EFA8B6EDB1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17367A-7E08-4E87-B88D-B74DF653D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84C841-9085-4407-B9B5-3111B8A0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D21D7E-70A5-4511-BEF5-DCB7977D4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017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4D7D1-ABD8-4FBB-BA97-BC195E925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F29F67-14A6-4B56-8B38-12CE961B4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27B4F4-34CF-435B-ADC2-8139BFED8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4BCF61-CC48-4327-B449-94B66A3D1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349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70896-E61B-4D76-9B63-67ECA6EA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5401EF-F44B-45E1-9E9A-401C039B3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44419-91CF-4430-A9C9-25F1E6F6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286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95416-4302-4DE2-9762-FB4EB53FE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3633E-BF41-47FC-84B6-58C5BAF5D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2DDB0-EC99-404E-B9E5-0CF2D7E84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87D78-541B-45F9-B20B-55C76E3FB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10AE9-EA73-44E0-BD81-13B67E54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86C70-7830-4BAC-AF89-0928DD51F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749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2CEB9-60FB-4B5F-8A5D-5C88185D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DC8241-F07E-4EA8-8030-7C4AF03B92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C3A8B6-20F2-4CF7-BF21-3518D9C58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65F67-DC39-47E0-80D8-0C9F8FD90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A5A69-F773-4006-BEBC-4F1626B5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734C7-625B-4223-BBD6-1F25D163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18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97D612-1941-407E-B515-F5F6A8BD4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977D2-B5A9-4CBA-95EF-FEF213CEB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5A18B-EED0-49D8-B591-4C3A001EE7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A480A-6341-4DD8-B692-7AF9214502A6}" type="datetimeFigureOut">
              <a:rPr lang="en-IN" smtClean="0"/>
              <a:t>19-05-2019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B3A6F-F140-400C-9958-625264C1E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93CE8-96D0-487E-8260-65CB13BA6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26BAF-1690-4003-81DF-6034EDDAC7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2552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D667E40-DD53-408B-AA50-89F5BFE22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36E51-BB55-4C73-B685-307C0960D6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5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7294F-D23F-4D1C-8BF0-53A229C8885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E9B402-EC88-4D48-AE5E-455DE470F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13" y="2985802"/>
            <a:ext cx="3414373" cy="886397"/>
          </a:xfr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36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3569DA-BF73-4799-91CC-6263C8BB2847}"/>
              </a:ext>
            </a:extLst>
          </p:cNvPr>
          <p:cNvPicPr/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31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2D6387-B6C6-453E-9D69-265BCE5F2421}"/>
              </a:ext>
            </a:extLst>
          </p:cNvPr>
          <p:cNvPicPr/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8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Footer Placeholder 3">
            <a:extLst>
              <a:ext uri="{FF2B5EF4-FFF2-40B4-BE49-F238E27FC236}">
                <a16:creationId xmlns:a16="http://schemas.microsoft.com/office/drawing/2014/main" id="{A4948445-7328-47F9-B3E2-4DA36CB840C6}"/>
              </a:ext>
            </a:extLst>
          </p:cNvPr>
          <p:cNvSpPr txBox="1">
            <a:spLocks noGrp="1"/>
          </p:cNvSpPr>
          <p:nvPr/>
        </p:nvSpPr>
        <p:spPr bwMode="auto">
          <a:xfrm>
            <a:off x="2057400" y="64770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FontTx/>
              <a:buNone/>
            </a:pPr>
            <a:endParaRPr kumimoji="0" lang="en-US" altLang="en-US" sz="1400" dirty="0"/>
          </a:p>
        </p:txBody>
      </p:sp>
      <p:sp>
        <p:nvSpPr>
          <p:cNvPr id="44035" name="Slide Number Placeholder 4">
            <a:extLst>
              <a:ext uri="{FF2B5EF4-FFF2-40B4-BE49-F238E27FC236}">
                <a16:creationId xmlns:a16="http://schemas.microsoft.com/office/drawing/2014/main" id="{2BBE57AD-6BC1-42C3-9472-E8D3211D2303}"/>
              </a:ext>
            </a:extLst>
          </p:cNvPr>
          <p:cNvSpPr txBox="1">
            <a:spLocks noGrp="1"/>
          </p:cNvSpPr>
          <p:nvPr/>
        </p:nvSpPr>
        <p:spPr bwMode="auto">
          <a:xfrm>
            <a:off x="8255000" y="64770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r">
              <a:spcBef>
                <a:spcPct val="50000"/>
              </a:spcBef>
              <a:buClrTx/>
              <a:buFontTx/>
              <a:buNone/>
            </a:pPr>
            <a:fld id="{9BBDFD0D-4670-49B6-A80D-AFC9896FB3D1}" type="slidenum">
              <a:rPr kumimoji="0" lang="en-US" altLang="en-US" sz="1400"/>
              <a:pPr algn="r">
                <a:spcBef>
                  <a:spcPct val="50000"/>
                </a:spcBef>
                <a:buClrTx/>
                <a:buFontTx/>
                <a:buNone/>
              </a:pPr>
              <a:t>2</a:t>
            </a:fld>
            <a:endParaRPr kumimoji="0" lang="en-US" altLang="en-US" sz="1400"/>
          </a:p>
        </p:txBody>
      </p:sp>
      <p:sp>
        <p:nvSpPr>
          <p:cNvPr id="44036" name="Rectangle 2">
            <a:extLst>
              <a:ext uri="{FF2B5EF4-FFF2-40B4-BE49-F238E27FC236}">
                <a16:creationId xmlns:a16="http://schemas.microsoft.com/office/drawing/2014/main" id="{94251B14-F58B-4FF6-99A6-1249FB3E7CB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Measuring Performance</a:t>
            </a:r>
          </a:p>
        </p:txBody>
      </p:sp>
      <p:sp>
        <p:nvSpPr>
          <p:cNvPr id="44037" name="Rectangle 3">
            <a:extLst>
              <a:ext uri="{FF2B5EF4-FFF2-40B4-BE49-F238E27FC236}">
                <a16:creationId xmlns:a16="http://schemas.microsoft.com/office/drawing/2014/main" id="{301359B3-CABD-427F-894D-6636D2201C6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981200" y="1676400"/>
            <a:ext cx="8178800" cy="2362200"/>
          </a:xfrm>
        </p:spPr>
        <p:txBody>
          <a:bodyPr/>
          <a:lstStyle/>
          <a:p>
            <a:pPr eaLnBrk="1" hangingPunct="1"/>
            <a:r>
              <a:rPr lang="en-US" altLang="en-US" dirty="0"/>
              <a:t>Classification accuracy: What % of messages were classified correctly?</a:t>
            </a:r>
          </a:p>
          <a:p>
            <a:pPr eaLnBrk="1" hangingPunct="1"/>
            <a:r>
              <a:rPr lang="en-US" altLang="en-US" b="1" dirty="0"/>
              <a:t>Is this what we care about?</a:t>
            </a:r>
          </a:p>
          <a:p>
            <a:pPr eaLnBrk="1" hangingPunct="1"/>
            <a:endParaRPr lang="en-US" altLang="en-US" b="1" dirty="0"/>
          </a:p>
          <a:p>
            <a:pPr eaLnBrk="1" hangingPunct="1"/>
            <a:endParaRPr lang="en-US" altLang="en-US" dirty="0"/>
          </a:p>
        </p:txBody>
      </p:sp>
      <p:graphicFrame>
        <p:nvGraphicFramePr>
          <p:cNvPr id="412734" name="Group 62">
            <a:extLst>
              <a:ext uri="{FF2B5EF4-FFF2-40B4-BE49-F238E27FC236}">
                <a16:creationId xmlns:a16="http://schemas.microsoft.com/office/drawing/2014/main" id="{2D91E219-AB3B-480F-8B2D-9654E311E2C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19400" y="3465513"/>
          <a:ext cx="7010400" cy="2401888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448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  <a:ea typeface="ＭＳ Ｐゴシック" pitchFamily="34" charset="-128"/>
                        <a:cs typeface="Arial" pitchFamily="34" charset="0"/>
                      </a:endParaRPr>
                    </a:p>
                  </a:txBody>
                  <a:tcPr marT="45711" marB="4571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Overall accuracy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Accuracy on spam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Accuracy on gen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0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System 1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95%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99.99%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90%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69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System 2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95%</a:t>
                      </a:r>
                    </a:p>
                  </a:txBody>
                  <a:tcPr marT="45711" marB="4571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90%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ea typeface="ＭＳ Ｐゴシック" pitchFamily="34" charset="-128"/>
                          <a:cs typeface="Arial" pitchFamily="34" charset="0"/>
                        </a:rPr>
                        <a:t>99.99%</a:t>
                      </a:r>
                    </a:p>
                  </a:txBody>
                  <a:tcPr marT="45711" marB="4571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2736" name="Rectangle 64">
            <a:extLst>
              <a:ext uri="{FF2B5EF4-FFF2-40B4-BE49-F238E27FC236}">
                <a16:creationId xmlns:a16="http://schemas.microsoft.com/office/drawing/2014/main" id="{DC003CD3-21E9-4020-B687-1F9FEDF7A6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6019800"/>
            <a:ext cx="8178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r>
              <a:rPr lang="en-US" altLang="en-US" dirty="0"/>
              <a:t>Which system do you prefer?</a:t>
            </a:r>
          </a:p>
        </p:txBody>
      </p:sp>
    </p:spTree>
    <p:extLst>
      <p:ext uri="{BB962C8B-B14F-4D97-AF65-F5344CB8AC3E}">
        <p14:creationId xmlns:p14="http://schemas.microsoft.com/office/powerpoint/2010/main" val="138067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2736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7FEFB6DB-47F2-471C-A58B-74807120E694}"/>
              </a:ext>
            </a:extLst>
          </p:cNvPr>
          <p:cNvSpPr txBox="1">
            <a:spLocks noGrp="1"/>
          </p:cNvSpPr>
          <p:nvPr/>
        </p:nvSpPr>
        <p:spPr bwMode="auto">
          <a:xfrm>
            <a:off x="2057400" y="64770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  <a:buClrTx/>
              <a:buFontTx/>
              <a:buNone/>
            </a:pPr>
            <a:endParaRPr kumimoji="0" lang="en-US" altLang="en-US" sz="1400" dirty="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33C8031A-5C54-401D-9C6F-CB6436D4EF59}"/>
              </a:ext>
            </a:extLst>
          </p:cNvPr>
          <p:cNvSpPr txBox="1">
            <a:spLocks noGrp="1"/>
          </p:cNvSpPr>
          <p:nvPr/>
        </p:nvSpPr>
        <p:spPr bwMode="auto">
          <a:xfrm>
            <a:off x="8255000" y="64770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r">
              <a:spcBef>
                <a:spcPct val="50000"/>
              </a:spcBef>
              <a:buClrTx/>
              <a:buFontTx/>
              <a:buNone/>
            </a:pPr>
            <a:endParaRPr kumimoji="0" lang="en-US" altLang="en-US" sz="1400" dirty="0"/>
          </a:p>
        </p:txBody>
      </p:sp>
      <p:sp>
        <p:nvSpPr>
          <p:cNvPr id="46084" name="Rectangle 2">
            <a:extLst>
              <a:ext uri="{FF2B5EF4-FFF2-40B4-BE49-F238E27FC236}">
                <a16:creationId xmlns:a16="http://schemas.microsoft.com/office/drawing/2014/main" id="{F1644BD8-D3F7-437E-9108-548F24AF676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Measuring Performance</a:t>
            </a:r>
          </a:p>
        </p:txBody>
      </p:sp>
      <p:sp>
        <p:nvSpPr>
          <p:cNvPr id="46085" name="Rectangle 4">
            <a:extLst>
              <a:ext uri="{FF2B5EF4-FFF2-40B4-BE49-F238E27FC236}">
                <a16:creationId xmlns:a16="http://schemas.microsoft.com/office/drawing/2014/main" id="{99BA2993-4B5B-4FAC-B1A0-7099743703D8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146800" y="1676400"/>
            <a:ext cx="5207000" cy="3276600"/>
          </a:xfrm>
        </p:spPr>
        <p:txBody>
          <a:bodyPr/>
          <a:lstStyle/>
          <a:p>
            <a:pPr eaLnBrk="1" hangingPunct="1"/>
            <a:r>
              <a:rPr lang="en-US" altLang="en-US" dirty="0"/>
              <a:t>Precision = </a:t>
            </a:r>
            <a:br>
              <a:rPr lang="en-US" altLang="en-US" dirty="0"/>
            </a:br>
            <a:r>
              <a:rPr lang="en-US" altLang="en-US" dirty="0"/>
              <a:t>		good messages kept</a:t>
            </a:r>
            <a:br>
              <a:rPr lang="en-US" altLang="en-US" dirty="0"/>
            </a:br>
            <a:r>
              <a:rPr lang="en-US" altLang="en-US" dirty="0"/>
              <a:t>  		all messages kept</a:t>
            </a:r>
          </a:p>
          <a:p>
            <a:pPr eaLnBrk="1" hangingPunct="1"/>
            <a:r>
              <a:rPr lang="en-US" altLang="en-US" dirty="0"/>
              <a:t>Recall =</a:t>
            </a:r>
            <a:br>
              <a:rPr lang="en-US" altLang="en-US" dirty="0"/>
            </a:br>
            <a:r>
              <a:rPr lang="en-US" altLang="en-US" dirty="0"/>
              <a:t>		good messages kept</a:t>
            </a:r>
            <a:br>
              <a:rPr lang="en-US" altLang="en-US" dirty="0"/>
            </a:br>
            <a:r>
              <a:rPr lang="en-US" altLang="en-US" dirty="0"/>
              <a:t>		 all good messages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dirty="0"/>
          </a:p>
        </p:txBody>
      </p:sp>
      <p:sp>
        <p:nvSpPr>
          <p:cNvPr id="46086" name="Line 7">
            <a:extLst>
              <a:ext uri="{FF2B5EF4-FFF2-40B4-BE49-F238E27FC236}">
                <a16:creationId xmlns:a16="http://schemas.microsoft.com/office/drawing/2014/main" id="{6CD93192-B0CF-4D04-9CC4-37AC5B573418}"/>
              </a:ext>
            </a:extLst>
          </p:cNvPr>
          <p:cNvSpPr>
            <a:spLocks noChangeShapeType="1"/>
          </p:cNvSpPr>
          <p:nvPr/>
        </p:nvSpPr>
        <p:spPr bwMode="auto">
          <a:xfrm>
            <a:off x="7761514" y="3810001"/>
            <a:ext cx="342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6087" name="Line 8">
            <a:extLst>
              <a:ext uri="{FF2B5EF4-FFF2-40B4-BE49-F238E27FC236}">
                <a16:creationId xmlns:a16="http://schemas.microsoft.com/office/drawing/2014/main" id="{910A4B1B-D127-42C8-A6B2-C833CBBA6D9C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4800" y="2496685"/>
            <a:ext cx="342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416777" name="Text Box 9">
            <a:extLst>
              <a:ext uri="{FF2B5EF4-FFF2-40B4-BE49-F238E27FC236}">
                <a16:creationId xmlns:a16="http://schemas.microsoft.com/office/drawing/2014/main" id="{1100C879-0C00-4EC5-9A68-FDF298354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1" y="5105401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3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kumimoji="0" lang="en-US" altLang="en-US" sz="2000" dirty="0"/>
          </a:p>
        </p:txBody>
      </p:sp>
      <p:graphicFrame>
        <p:nvGraphicFramePr>
          <p:cNvPr id="46089" name="Object 2">
            <a:extLst>
              <a:ext uri="{FF2B5EF4-FFF2-40B4-BE49-F238E27FC236}">
                <a16:creationId xmlns:a16="http://schemas.microsoft.com/office/drawing/2014/main" id="{1DD6AC27-A48F-4D80-9C6C-BA0F873B783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001486" y="1676400"/>
          <a:ext cx="4724400" cy="4137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Chart" r:id="rId4" imgW="6915448" imgH="5410676" progId="Excel.Chart.8">
                  <p:embed/>
                </p:oleObj>
              </mc:Choice>
              <mc:Fallback>
                <p:oleObj name="Chart" r:id="rId4" imgW="6915448" imgH="5410676" progId="Excel.Chart.8">
                  <p:embed/>
                  <p:pic>
                    <p:nvPicPr>
                      <p:cNvPr id="46089" name="Object 2">
                        <a:extLst>
                          <a:ext uri="{FF2B5EF4-FFF2-40B4-BE49-F238E27FC236}">
                            <a16:creationId xmlns:a16="http://schemas.microsoft.com/office/drawing/2014/main" id="{1DD6AC27-A48F-4D80-9C6C-BA0F873B78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1486" y="1676400"/>
                        <a:ext cx="4724400" cy="413777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864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6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77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ABFD95-6502-4EA4-BCF9-E395C379E21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43940" y="643466"/>
            <a:ext cx="9904120" cy="5571067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D15570-EDCF-4E7E-9596-3FF10FBE5085}"/>
              </a:ext>
            </a:extLst>
          </p:cNvPr>
          <p:cNvSpPr/>
          <p:nvPr/>
        </p:nvSpPr>
        <p:spPr>
          <a:xfrm>
            <a:off x="1558902" y="5825837"/>
            <a:ext cx="6045245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Accuracy: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Overall, how often is the classifier correct?</a:t>
            </a:r>
            <a:endParaRPr lang="en-US" sz="1200" dirty="0">
              <a:solidFill>
                <a:srgbClr val="44444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10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1DCCD5-B884-44F3-8AE4-20D4847CB81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3AABF62-8EE0-4AFC-B66B-4D136B7D8B23}"/>
              </a:ext>
            </a:extLst>
          </p:cNvPr>
          <p:cNvSpPr/>
          <p:nvPr/>
        </p:nvSpPr>
        <p:spPr>
          <a:xfrm>
            <a:off x="447674" y="6029696"/>
            <a:ext cx="7210425" cy="388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Precision: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When it predicts yes, how often is it correct?</a:t>
            </a:r>
            <a:endParaRPr lang="en-US" sz="1200" dirty="0">
              <a:solidFill>
                <a:srgbClr val="44444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67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0F038B-9A95-44FB-8817-880AD90AF57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F85F44-3E2F-41E6-9AC9-552AA683510D}"/>
              </a:ext>
            </a:extLst>
          </p:cNvPr>
          <p:cNvSpPr/>
          <p:nvPr/>
        </p:nvSpPr>
        <p:spPr>
          <a:xfrm>
            <a:off x="476250" y="6001121"/>
            <a:ext cx="8967788" cy="84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 Positive Rate: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When it's actually yes, how often does it predict yes? </a:t>
            </a:r>
            <a:endParaRPr lang="en-US" dirty="0"/>
          </a:p>
          <a:p>
            <a:pPr lvl="1"/>
            <a:r>
              <a:rPr lang="en-US" b="1" dirty="0">
                <a:solidFill>
                  <a:srgbClr val="444444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also known as "Sensitivity" or "Recall"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200" dirty="0">
              <a:solidFill>
                <a:srgbClr val="444444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17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EA99BA-515C-432E-9FAF-C0CC05B2454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39460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4B6CC-E3D6-4794-9A16-9B3AA15C77D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99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F977B1-9855-4899-8600-626F5576BD5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6754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Widescreen</PresentationFormat>
  <Paragraphs>24</Paragraphs>
  <Slides>12</Slides>
  <Notes>2</Notes>
  <HiddenSlides>3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Symbol</vt:lpstr>
      <vt:lpstr>Tahoma</vt:lpstr>
      <vt:lpstr>Wingdings</vt:lpstr>
      <vt:lpstr>Office Theme</vt:lpstr>
      <vt:lpstr>Chart</vt:lpstr>
      <vt:lpstr>Understanding Confusion Matrix</vt:lpstr>
      <vt:lpstr>Measuring Performance</vt:lpstr>
      <vt:lpstr>Measuring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Confusion Matrix</dc:title>
  <dc:creator>Windows User</dc:creator>
  <cp:lastModifiedBy>Windows User</cp:lastModifiedBy>
  <cp:revision>1</cp:revision>
  <dcterms:created xsi:type="dcterms:W3CDTF">2019-05-19T17:13:21Z</dcterms:created>
  <dcterms:modified xsi:type="dcterms:W3CDTF">2019-05-19T17:13:34Z</dcterms:modified>
</cp:coreProperties>
</file>

<file path=docProps/thumbnail.jpeg>
</file>